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87998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дождь, гроза. Ночью и утром туман. Ветер юго-западный с переходом на северо-западный 5-10,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днем 22-24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81101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Әбдіғали Т.М./Проненко В.В.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65701</TotalTime>
  <Words>645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7085</cp:revision>
  <cp:lastPrinted>2021-02-03T11:37:00Z</cp:lastPrinted>
  <dcterms:created xsi:type="dcterms:W3CDTF">2018-03-27T06:03:00Z</dcterms:created>
  <dcterms:modified xsi:type="dcterms:W3CDTF">2026-05-08T07:09:56Z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